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2913" cy="99250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92DFA-DF87-45D2-8B56-1AB9F7DDE508}" type="datetimeFigureOut">
              <a:rPr lang="sv-SE" smtClean="0"/>
              <a:pPr/>
              <a:t>2026-02-25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E823B-6625-4C76-886E-8DD576715A8B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Bild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1071438" cy="1095218"/>
          </a:xfrm>
          <a:prstGeom prst="rect">
            <a:avLst/>
          </a:prstGeom>
          <a:noFill/>
        </p:spPr>
      </p:pic>
      <p:sp>
        <p:nvSpPr>
          <p:cNvPr id="7" name="Rektangel 6"/>
          <p:cNvSpPr/>
          <p:nvPr/>
        </p:nvSpPr>
        <p:spPr>
          <a:xfrm>
            <a:off x="1331640" y="1196752"/>
            <a:ext cx="12410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4800" dirty="0" smtClean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Kjell</a:t>
            </a: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0" y="0"/>
            <a:ext cx="3600000" cy="205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</Words>
  <Application>Microsoft Office PowerPoint</Application>
  <PresentationFormat>Bildspel på skärmen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Bild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46763200332</dc:creator>
  <cp:lastModifiedBy>46763200332</cp:lastModifiedBy>
  <cp:revision>4</cp:revision>
  <dcterms:created xsi:type="dcterms:W3CDTF">2023-10-14T12:16:16Z</dcterms:created>
  <dcterms:modified xsi:type="dcterms:W3CDTF">2026-02-25T12:14:44Z</dcterms:modified>
</cp:coreProperties>
</file>